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760E6-09D6-4EAD-AF72-D3BAE93EC1C0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28B23-5EE4-427F-A23B-849825569B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9922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1139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5981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3510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952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467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294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795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29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832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53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187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474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509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559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31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Take and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Eat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1 Corinthians 11: 23-25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5978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776170"/>
            <a:ext cx="8458200" cy="215644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Take and eat this bread I give,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Blessed and shared today,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Take and eat this is My Body,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will show the way.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Take and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Eat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1 Corinthians 11: 23-25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3863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82871"/>
            <a:ext cx="8534400" cy="209225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Take and drink this wine I give,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Blessed and poured for you,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Take and drink this is My Blood,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Given here for you.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1106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776170"/>
            <a:ext cx="8458200" cy="215644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Eat this bread and take this wine,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Food and drink for you,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Take it now and live forever,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give life anew.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Take and 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Eat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1 Corinthians 11: 23-25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27042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113</Words>
  <Application>Microsoft Office PowerPoint</Application>
  <PresentationFormat>Widescreen</PresentationFormat>
  <Paragraphs>25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2015-11-18T11:24:44Z</dcterms:created>
  <dcterms:modified xsi:type="dcterms:W3CDTF">2016-02-04T07:45:45Z</dcterms:modified>
</cp:coreProperties>
</file>